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69" r:id="rId3"/>
    <p:sldId id="267" r:id="rId4"/>
    <p:sldId id="257" r:id="rId5"/>
    <p:sldId id="266" r:id="rId6"/>
    <p:sldId id="258" r:id="rId7"/>
    <p:sldId id="259" r:id="rId8"/>
    <p:sldId id="260" r:id="rId9"/>
    <p:sldId id="261" r:id="rId10"/>
    <p:sldId id="263" r:id="rId11"/>
    <p:sldId id="264" r:id="rId12"/>
    <p:sldId id="270" r:id="rId13"/>
    <p:sldId id="265" r:id="rId14"/>
    <p:sldId id="274" r:id="rId15"/>
    <p:sldId id="272" r:id="rId16"/>
    <p:sldId id="282" r:id="rId17"/>
    <p:sldId id="273" r:id="rId18"/>
    <p:sldId id="283" r:id="rId19"/>
    <p:sldId id="285" r:id="rId20"/>
    <p:sldId id="286" r:id="rId21"/>
    <p:sldId id="275" r:id="rId22"/>
    <p:sldId id="293" r:id="rId23"/>
    <p:sldId id="292" r:id="rId24"/>
    <p:sldId id="279" r:id="rId25"/>
    <p:sldId id="287" r:id="rId26"/>
    <p:sldId id="278" r:id="rId27"/>
    <p:sldId id="288" r:id="rId28"/>
    <p:sldId id="289" r:id="rId29"/>
    <p:sldId id="290" r:id="rId30"/>
    <p:sldId id="291" r:id="rId31"/>
    <p:sldId id="277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1105" autoAdjust="0"/>
  </p:normalViewPr>
  <p:slideViewPr>
    <p:cSldViewPr snapToGrid="0">
      <p:cViewPr varScale="1">
        <p:scale>
          <a:sx n="77" d="100"/>
          <a:sy n="77" d="100"/>
        </p:scale>
        <p:origin x="17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custSel addSld delSld modSld sldOrd">
      <pc:chgData name="Stephen Bailey" userId="9dc54027cd54aeb5" providerId="LiveId" clId="{ABA1A7DE-3582-4940-9941-28C181BDA596}" dt="2017-11-10T02:03:13.265" v="1578" actId="20577"/>
      <pc:docMkLst>
        <pc:docMk/>
      </pc:docMkLst>
      <pc:sldChg chg="addSp modSp ord">
        <pc:chgData name="Stephen Bailey" userId="9dc54027cd54aeb5" providerId="LiveId" clId="{ABA1A7DE-3582-4940-9941-28C181BDA596}" dt="2017-11-10T01:25:32.903" v="250" actId="20577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08T12:26:19.696" v="63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">
        <pc:chgData name="Stephen Bailey" userId="9dc54027cd54aeb5" providerId="LiveId" clId="{ABA1A7DE-3582-4940-9941-28C181BDA596}" dt="2017-11-08T12:25:27.033" v="11" actId="20577"/>
        <pc:sldMkLst>
          <pc:docMk/>
          <pc:sldMk cId="2807831028" sldId="266"/>
        </pc:sldMkLst>
      </pc:sldChg>
      <pc:sldChg chg="addSp delSp modSp add mod setBg">
        <pc:chgData name="Stephen Bailey" userId="9dc54027cd54aeb5" providerId="LiveId" clId="{ABA1A7DE-3582-4940-9941-28C181BDA596}" dt="2017-11-10T01:32:04.073" v="676" actId="1035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4" creationId="{3CFC9789-57F4-4B9C-ABAA-6F7C8BADCAE8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5" creationId="{9B54F538-07DE-4652-B506-5D16E3EBBB0F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7" creationId="{605A42EF-68E6-4808-81CD-E5ABD0ED92CA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8" creationId="{937C076B-00B1-4629-B27F-A86F9885FB4D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">
          <ac:chgData name="Stephen Bailey" userId="9dc54027cd54aeb5" providerId="LiveId" clId="{ABA1A7DE-3582-4940-9941-28C181BDA596}" dt="2017-11-08T12:29:56.714" v="241" actId="26606"/>
          <ac:cxnSpMkLst>
            <pc:docMk/>
            <pc:sldMk cId="4106333701" sldId="267"/>
            <ac:cxnSpMk id="85" creationId="{3C4A154E-1950-4755-A5FC-5998EE0CC14B}"/>
          </ac:cxnSpMkLst>
        </pc:cxnChg>
        <pc:cxnChg chg="add">
          <ac:chgData name="Stephen Bailey" userId="9dc54027cd54aeb5" providerId="LiveId" clId="{ABA1A7DE-3582-4940-9941-28C181BDA596}" dt="2017-11-08T12:29:56.714" v="241" actId="2660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modNotesTx">
        <pc:chgData name="Stephen Bailey" userId="9dc54027cd54aeb5" providerId="LiveId" clId="{ABA1A7DE-3582-4940-9941-28C181BDA596}" dt="2017-11-10T01:31:32.276" v="659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0T01:42:36.083" v="1030" actId="20577"/>
        <pc:sldMkLst>
          <pc:docMk/>
          <pc:sldMk cId="2528400715" sldId="272"/>
        </pc:sldMkLst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0T02:03:13.265" v="1578" actId="20577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0T02:03:13.265" v="1578" actId="20577"/>
          <ac:spMkLst>
            <pc:docMk/>
            <pc:sldMk cId="2876184464" sldId="275"/>
            <ac:spMk id="3" creationId="{6C473C5F-5D5A-4CDC-A12C-F61D47B63261}"/>
          </ac:spMkLst>
        </pc:sp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You're new to Nashville. You're ready to start meeting people, making friends, expanding your network. But you don't want to get pigeon-holed into just one group, i.e. the people you might already know / are comfortable with. Maybe you're trying to market yourself / a product. </a:t>
            </a:r>
          </a:p>
          <a:p>
            <a:endParaRPr lang="en-US" dirty="0"/>
          </a:p>
          <a:p>
            <a:r>
              <a:rPr lang="en-US" dirty="0"/>
              <a:t>* What groups should you join? 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6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121923" y="804503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0CDA-FFC9-4282-8BCD-039946F3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 network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2063-3F59-4BC2-A087-6384B461B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2836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Good way to make sense of multivariate data</a:t>
            </a:r>
          </a:p>
          <a:p>
            <a:pPr marL="0" indent="0">
              <a:buNone/>
            </a:pPr>
            <a:r>
              <a:rPr lang="en-US" sz="2800" dirty="0"/>
              <a:t> Centrality</a:t>
            </a:r>
          </a:p>
          <a:p>
            <a:r>
              <a:rPr lang="en-US" sz="2800" dirty="0"/>
              <a:t>Influence </a:t>
            </a:r>
          </a:p>
          <a:p>
            <a:r>
              <a:rPr lang="en-US" sz="2800" dirty="0"/>
              <a:t>Mapping</a:t>
            </a:r>
          </a:p>
          <a:p>
            <a:r>
              <a:rPr lang="en-US" sz="2800" dirty="0"/>
              <a:t>Recommendations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026" name="Picture 2" descr="http://www.johnstonefitness.com/wp-content/uploads/2012/07/network.jpg">
            <a:extLst>
              <a:ext uri="{FF2B5EF4-FFF2-40B4-BE49-F238E27FC236}">
                <a16:creationId xmlns:a16="http://schemas.microsoft.com/office/drawing/2014/main" id="{1D1483D7-9EC6-42FD-BD61-4EB590A2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4" y="2018204"/>
            <a:ext cx="4652246" cy="40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4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0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95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D2E4-B968-40EC-A40F-87DC87C4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</a:t>
            </a:r>
            <a:r>
              <a:rPr lang="en-US" dirty="0" err="1"/>
              <a:t>PyNash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3ED-E4A5-4935-A9EC-D2401A51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MeetUp</a:t>
            </a:r>
            <a:r>
              <a:rPr lang="en-US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initial starting place for some datasets.</a:t>
            </a:r>
          </a:p>
          <a:p>
            <a:r>
              <a:rPr lang="en-US" sz="2400" dirty="0"/>
              <a:t>Can take the form of (Person node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	Affiliation node)</a:t>
            </a:r>
          </a:p>
          <a:p>
            <a:r>
              <a:rPr lang="en-US" sz="2400" dirty="0"/>
              <a:t>e.g. (Sports fan </a:t>
            </a:r>
            <a:r>
              <a:rPr lang="en-US" sz="2400" dirty="0">
                <a:sym typeface="Wingdings" panose="05000000000000000000" pitchFamily="2" charset="2"/>
              </a:rPr>
              <a:t>            	Sports team)</a:t>
            </a:r>
            <a:endParaRPr lang="en-US" sz="24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&gt;1400 members. But not all of them come to every meeting. (And many don’t come to any meetings.) </a:t>
            </a:r>
          </a:p>
          <a:p>
            <a:r>
              <a:rPr lang="en-US" dirty="0"/>
              <a:t>So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2AB8C-EFEA-470F-B1FA-CD507124B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Events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789" y="284721"/>
            <a:ext cx="6555681" cy="62885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1" y="594359"/>
            <a:ext cx="7648705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07" y="299251"/>
            <a:ext cx="6685261" cy="329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8EAAC-4721-418D-B08B-225BFB92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07" y="3663347"/>
            <a:ext cx="6785186" cy="28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659" y="1208134"/>
            <a:ext cx="7737525" cy="244069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4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F76A51-D3C5-41CA-A287-037E6C002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622" y="916622"/>
            <a:ext cx="7411309" cy="40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407" y="594359"/>
            <a:ext cx="6746590" cy="60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Using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groups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050" y="243277"/>
            <a:ext cx="7070750" cy="63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4E77-7B05-4767-A031-D7D942D4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8530E-7ED3-464A-9798-3F8BD8F4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2BF0D-DCE4-4815-AB49-5D0A15C0A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783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4895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412</TotalTime>
  <Words>737</Words>
  <Application>Microsoft Office PowerPoint</Application>
  <PresentationFormat>Widescreen</PresentationFormat>
  <Paragraphs>160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Identifying a network problem</vt:lpstr>
      <vt:lpstr>Common Measures</vt:lpstr>
      <vt:lpstr>Common Measures</vt:lpstr>
      <vt:lpstr>PowerPoint Presentation</vt:lpstr>
      <vt:lpstr>Common Measures</vt:lpstr>
      <vt:lpstr>Common Measures</vt:lpstr>
      <vt:lpstr>Now, to PyNash….</vt:lpstr>
      <vt:lpstr>The MeetUp Data</vt:lpstr>
      <vt:lpstr>Bipartite Graphs</vt:lpstr>
      <vt:lpstr>PyNash Relationships</vt:lpstr>
      <vt:lpstr>Events</vt:lpstr>
      <vt:lpstr>Members</vt:lpstr>
      <vt:lpstr>Building the graph</vt:lpstr>
      <vt:lpstr>Building the graph</vt:lpstr>
      <vt:lpstr>Building the graph</vt:lpstr>
      <vt:lpstr>Building the graph</vt:lpstr>
      <vt:lpstr>Building the graph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32</cp:revision>
  <dcterms:created xsi:type="dcterms:W3CDTF">2017-11-08T11:23:40Z</dcterms:created>
  <dcterms:modified xsi:type="dcterms:W3CDTF">2017-11-13T20:13:55Z</dcterms:modified>
</cp:coreProperties>
</file>